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7" r:id="rId4"/>
    <p:sldId id="258"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varScale="1">
        <p:scale>
          <a:sx n="100" d="100"/>
          <a:sy n="100" d="100"/>
        </p:scale>
        <p:origin x="3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735239BB-8744-4B81-918D-786B3D38AB45}" type="datetimeFigureOut">
              <a:rPr lang="en-NZ" smtClean="0"/>
              <a:t>17/01/2022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7456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35239BB-8744-4B81-918D-786B3D38AB45}" type="datetimeFigureOut">
              <a:rPr lang="en-NZ" smtClean="0"/>
              <a:t>17/01/2022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157846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35239BB-8744-4B81-918D-786B3D38AB45}" type="datetimeFigureOut">
              <a:rPr lang="en-NZ" smtClean="0"/>
              <a:t>17/01/2022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319585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35239BB-8744-4B81-918D-786B3D38AB45}" type="datetimeFigureOut">
              <a:rPr lang="en-NZ" smtClean="0"/>
              <a:t>17/01/2022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223547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239BB-8744-4B81-918D-786B3D38AB45}" type="datetimeFigureOut">
              <a:rPr lang="en-NZ" smtClean="0"/>
              <a:t>17/01/2022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232465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35239BB-8744-4B81-918D-786B3D38AB45}" type="datetimeFigureOut">
              <a:rPr lang="en-NZ" smtClean="0"/>
              <a:t>17/01/2022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34683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735239BB-8744-4B81-918D-786B3D38AB45}" type="datetimeFigureOut">
              <a:rPr lang="en-NZ" smtClean="0"/>
              <a:t>17/01/2022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44448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735239BB-8744-4B81-918D-786B3D38AB45}" type="datetimeFigureOut">
              <a:rPr lang="en-NZ" smtClean="0"/>
              <a:t>17/01/2022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273658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239BB-8744-4B81-918D-786B3D38AB45}" type="datetimeFigureOut">
              <a:rPr lang="en-NZ" smtClean="0"/>
              <a:t>17/01/2022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227360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239BB-8744-4B81-918D-786B3D38AB45}" type="datetimeFigureOut">
              <a:rPr lang="en-NZ" smtClean="0"/>
              <a:t>17/01/2022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263258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239BB-8744-4B81-918D-786B3D38AB45}" type="datetimeFigureOut">
              <a:rPr lang="en-NZ" smtClean="0"/>
              <a:t>17/01/2022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07F2944-872D-4A07-8EEF-05B891062028}" type="slidenum">
              <a:rPr lang="en-NZ" smtClean="0"/>
              <a:t>‹#›</a:t>
            </a:fld>
            <a:endParaRPr lang="en-NZ"/>
          </a:p>
        </p:txBody>
      </p:sp>
    </p:spTree>
    <p:extLst>
      <p:ext uri="{BB962C8B-B14F-4D97-AF65-F5344CB8AC3E}">
        <p14:creationId xmlns:p14="http://schemas.microsoft.com/office/powerpoint/2010/main" val="411759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239BB-8744-4B81-918D-786B3D38AB45}" type="datetimeFigureOut">
              <a:rPr lang="en-NZ" smtClean="0"/>
              <a:t>17/01/2022</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2944-872D-4A07-8EEF-05B891062028}" type="slidenum">
              <a:rPr lang="en-NZ" smtClean="0"/>
              <a:t>‹#›</a:t>
            </a:fld>
            <a:endParaRPr lang="en-NZ"/>
          </a:p>
        </p:txBody>
      </p:sp>
    </p:spTree>
    <p:extLst>
      <p:ext uri="{BB962C8B-B14F-4D97-AF65-F5344CB8AC3E}">
        <p14:creationId xmlns:p14="http://schemas.microsoft.com/office/powerpoint/2010/main" val="153780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833570" y="3743325"/>
            <a:ext cx="4534360" cy="1754326"/>
          </a:xfrm>
          <a:prstGeom prst="rect">
            <a:avLst/>
          </a:prstGeom>
          <a:noFill/>
        </p:spPr>
        <p:txBody>
          <a:bodyPr wrap="square" rtlCol="0">
            <a:spAutoFit/>
          </a:bodyPr>
          <a:lstStyle/>
          <a:p>
            <a:pPr algn="ctr"/>
            <a:r>
              <a:rPr lang="en-NZ" b="1" dirty="0" err="1" smtClean="0">
                <a:latin typeface="Segoe UI" panose="020B0502040204020203" pitchFamily="34" charset="0"/>
                <a:cs typeface="Segoe UI" panose="020B0502040204020203" pitchFamily="34" charset="0"/>
              </a:rPr>
              <a:t>Tamariki</a:t>
            </a:r>
            <a:r>
              <a:rPr lang="en-NZ" b="1" dirty="0" smtClean="0">
                <a:latin typeface="Segoe UI" panose="020B0502040204020203" pitchFamily="34" charset="0"/>
                <a:cs typeface="Segoe UI" panose="020B0502040204020203" pitchFamily="34" charset="0"/>
              </a:rPr>
              <a:t> Second Appointment Card</a:t>
            </a:r>
          </a:p>
          <a:p>
            <a:pPr algn="ctr"/>
            <a:endParaRPr lang="en-NZ" dirty="0"/>
          </a:p>
          <a:p>
            <a:pPr algn="ctr"/>
            <a:r>
              <a:rPr lang="en-NZ" dirty="0" smtClean="0">
                <a:latin typeface="Segoe UI" panose="020B0502040204020203" pitchFamily="34" charset="0"/>
                <a:cs typeface="Segoe UI" panose="020B0502040204020203" pitchFamily="34" charset="0"/>
              </a:rPr>
              <a:t>Business Card sized card given to the child after their first dose, with the date written, eight weeks from that day’s date when they will be eligible for their second dose. </a:t>
            </a:r>
            <a:endParaRPr lang="en-NZ"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425" y="1934507"/>
            <a:ext cx="4858512" cy="2970868"/>
          </a:xfrm>
          <a:prstGeom prst="rect">
            <a:avLst/>
          </a:prstGeom>
        </p:spPr>
      </p:pic>
    </p:spTree>
    <p:extLst>
      <p:ext uri="{BB962C8B-B14F-4D97-AF65-F5344CB8AC3E}">
        <p14:creationId xmlns:p14="http://schemas.microsoft.com/office/powerpoint/2010/main" val="46903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833570" y="3743325"/>
            <a:ext cx="4534360" cy="2585323"/>
          </a:xfrm>
          <a:prstGeom prst="rect">
            <a:avLst/>
          </a:prstGeom>
          <a:noFill/>
        </p:spPr>
        <p:txBody>
          <a:bodyPr wrap="square" rtlCol="0">
            <a:spAutoFit/>
          </a:bodyPr>
          <a:lstStyle/>
          <a:p>
            <a:pPr algn="ctr"/>
            <a:r>
              <a:rPr lang="en-NZ" b="1" dirty="0" err="1" smtClean="0">
                <a:latin typeface="Segoe UI" panose="020B0502040204020203" pitchFamily="34" charset="0"/>
                <a:cs typeface="Segoe UI" panose="020B0502040204020203" pitchFamily="34" charset="0"/>
              </a:rPr>
              <a:t>Tamariki</a:t>
            </a:r>
            <a:r>
              <a:rPr lang="en-NZ" b="1" dirty="0" smtClean="0">
                <a:latin typeface="Segoe UI" panose="020B0502040204020203" pitchFamily="34" charset="0"/>
                <a:cs typeface="Segoe UI" panose="020B0502040204020203" pitchFamily="34" charset="0"/>
              </a:rPr>
              <a:t> Immunisation Certificate</a:t>
            </a:r>
          </a:p>
          <a:p>
            <a:pPr algn="ctr"/>
            <a:endParaRPr lang="en-NZ" dirty="0"/>
          </a:p>
          <a:p>
            <a:pPr algn="ctr"/>
            <a:r>
              <a:rPr lang="en-NZ" dirty="0" smtClean="0">
                <a:latin typeface="Segoe UI" panose="020B0502040204020203" pitchFamily="34" charset="0"/>
                <a:cs typeface="Segoe UI" panose="020B0502040204020203" pitchFamily="34" charset="0"/>
              </a:rPr>
              <a:t>Given after the immunisation. If the immuniser can write the name and date along with the appointment card, and put one sticker on the certificate. </a:t>
            </a:r>
          </a:p>
          <a:p>
            <a:pPr algn="ctr"/>
            <a:endParaRPr lang="en-NZ" dirty="0">
              <a:latin typeface="Segoe UI" panose="020B0502040204020203" pitchFamily="34" charset="0"/>
              <a:cs typeface="Segoe UI" panose="020B0502040204020203" pitchFamily="34" charset="0"/>
            </a:endParaRPr>
          </a:p>
          <a:p>
            <a:pPr algn="ctr"/>
            <a:r>
              <a:rPr lang="en-NZ" dirty="0" smtClean="0">
                <a:latin typeface="Segoe UI" panose="020B0502040204020203" pitchFamily="34" charset="0"/>
                <a:cs typeface="Segoe UI" panose="020B0502040204020203" pitchFamily="34" charset="0"/>
              </a:rPr>
              <a:t>The second sticker will be given when the child comes back in for their second dose. </a:t>
            </a:r>
            <a:endParaRPr lang="en-NZ"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148" y="1552575"/>
            <a:ext cx="5410252" cy="3813999"/>
          </a:xfrm>
          <a:prstGeom prst="rect">
            <a:avLst/>
          </a:prstGeom>
        </p:spPr>
      </p:pic>
    </p:spTree>
    <p:extLst>
      <p:ext uri="{BB962C8B-B14F-4D97-AF65-F5344CB8AC3E}">
        <p14:creationId xmlns:p14="http://schemas.microsoft.com/office/powerpoint/2010/main" val="137268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622" y="0"/>
            <a:ext cx="4850256"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833570" y="3743325"/>
            <a:ext cx="4534360" cy="2585323"/>
          </a:xfrm>
          <a:prstGeom prst="rect">
            <a:avLst/>
          </a:prstGeom>
          <a:noFill/>
        </p:spPr>
        <p:txBody>
          <a:bodyPr wrap="square" rtlCol="0">
            <a:spAutoFit/>
          </a:bodyPr>
          <a:lstStyle/>
          <a:p>
            <a:pPr algn="ctr"/>
            <a:r>
              <a:rPr lang="en-NZ" b="1" dirty="0" smtClean="0">
                <a:latin typeface="Segoe UI" panose="020B0502040204020203" pitchFamily="34" charset="0"/>
                <a:cs typeface="Segoe UI" panose="020B0502040204020203" pitchFamily="34" charset="0"/>
              </a:rPr>
              <a:t>A4 Sticker Sheet</a:t>
            </a:r>
          </a:p>
          <a:p>
            <a:pPr algn="ctr"/>
            <a:endParaRPr lang="en-NZ" dirty="0"/>
          </a:p>
          <a:p>
            <a:pPr algn="ctr"/>
            <a:r>
              <a:rPr lang="en-NZ" dirty="0" err="1" smtClean="0">
                <a:latin typeface="Segoe UI" panose="020B0502040204020203" pitchFamily="34" charset="0"/>
                <a:cs typeface="Segoe UI" panose="020B0502040204020203" pitchFamily="34" charset="0"/>
              </a:rPr>
              <a:t>Tui</a:t>
            </a:r>
            <a:r>
              <a:rPr lang="en-NZ" dirty="0" smtClean="0">
                <a:latin typeface="Segoe UI" panose="020B0502040204020203" pitchFamily="34" charset="0"/>
                <a:cs typeface="Segoe UI" panose="020B0502040204020203" pitchFamily="34" charset="0"/>
              </a:rPr>
              <a:t> stickers are the right size to stick onto the certificate, one per dose.  </a:t>
            </a:r>
          </a:p>
          <a:p>
            <a:pPr algn="ctr"/>
            <a:endParaRPr lang="en-NZ" dirty="0">
              <a:latin typeface="Segoe UI" panose="020B0502040204020203" pitchFamily="34" charset="0"/>
              <a:cs typeface="Segoe UI" panose="020B0502040204020203" pitchFamily="34" charset="0"/>
            </a:endParaRPr>
          </a:p>
          <a:p>
            <a:pPr algn="ctr"/>
            <a:r>
              <a:rPr lang="en-NZ" dirty="0" smtClean="0">
                <a:latin typeface="Segoe UI" panose="020B0502040204020203" pitchFamily="34" charset="0"/>
                <a:cs typeface="Segoe UI" panose="020B0502040204020203" pitchFamily="34" charset="0"/>
              </a:rPr>
              <a:t>Other sticker designs to be given out to all children as needed, they don’t need to be getting the immunisation in order to get the stickers. </a:t>
            </a:r>
            <a:endParaRPr lang="en-NZ"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261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833570" y="3743325"/>
            <a:ext cx="4534360" cy="2308324"/>
          </a:xfrm>
          <a:prstGeom prst="rect">
            <a:avLst/>
          </a:prstGeom>
          <a:noFill/>
        </p:spPr>
        <p:txBody>
          <a:bodyPr wrap="square" rtlCol="0">
            <a:spAutoFit/>
          </a:bodyPr>
          <a:lstStyle/>
          <a:p>
            <a:pPr algn="ctr"/>
            <a:r>
              <a:rPr lang="en-NZ" b="1" dirty="0" smtClean="0">
                <a:latin typeface="Segoe UI" panose="020B0502040204020203" pitchFamily="34" charset="0"/>
                <a:cs typeface="Segoe UI" panose="020B0502040204020203" pitchFamily="34" charset="0"/>
              </a:rPr>
              <a:t>Immunisation Distraction Mural</a:t>
            </a:r>
          </a:p>
          <a:p>
            <a:pPr algn="ctr"/>
            <a:endParaRPr lang="en-NZ" dirty="0"/>
          </a:p>
          <a:p>
            <a:pPr algn="ctr"/>
            <a:r>
              <a:rPr lang="en-NZ" dirty="0" smtClean="0">
                <a:latin typeface="Segoe UI" panose="020B0502040204020203" pitchFamily="34" charset="0"/>
                <a:cs typeface="Segoe UI" panose="020B0502040204020203" pitchFamily="34" charset="0"/>
              </a:rPr>
              <a:t>Produced in either A2, A1, or A0 poster sizes, this mural sits on the wall opposite the child as they are being immunised to give them something to focus on and play I Spy for the different features as suggested by the immuniser.</a:t>
            </a:r>
            <a:endParaRPr lang="en-NZ" dirty="0">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152" y="0"/>
            <a:ext cx="4850495" cy="6858000"/>
          </a:xfrm>
          <a:prstGeom prst="rect">
            <a:avLst/>
          </a:prstGeom>
        </p:spPr>
      </p:pic>
    </p:spTree>
    <p:extLst>
      <p:ext uri="{BB962C8B-B14F-4D97-AF65-F5344CB8AC3E}">
        <p14:creationId xmlns:p14="http://schemas.microsoft.com/office/powerpoint/2010/main" val="304538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833570" y="3743325"/>
            <a:ext cx="4534360" cy="2585323"/>
          </a:xfrm>
          <a:prstGeom prst="rect">
            <a:avLst/>
          </a:prstGeom>
          <a:noFill/>
        </p:spPr>
        <p:txBody>
          <a:bodyPr wrap="square" rtlCol="0">
            <a:spAutoFit/>
          </a:bodyPr>
          <a:lstStyle/>
          <a:p>
            <a:pPr algn="ctr"/>
            <a:r>
              <a:rPr lang="en-NZ" b="1" dirty="0" smtClean="0">
                <a:latin typeface="Segoe UI" panose="020B0502040204020203" pitchFamily="34" charset="0"/>
                <a:cs typeface="Segoe UI" panose="020B0502040204020203" pitchFamily="34" charset="0"/>
              </a:rPr>
              <a:t>A4 Activity Sheet</a:t>
            </a:r>
          </a:p>
          <a:p>
            <a:pPr algn="ctr"/>
            <a:endParaRPr lang="en-NZ" dirty="0"/>
          </a:p>
          <a:p>
            <a:pPr algn="ctr"/>
            <a:r>
              <a:rPr lang="en-NZ" dirty="0" smtClean="0">
                <a:latin typeface="Segoe UI" panose="020B0502040204020203" pitchFamily="34" charset="0"/>
                <a:cs typeface="Segoe UI" panose="020B0502040204020203" pitchFamily="34" charset="0"/>
              </a:rPr>
              <a:t>Double sided activity sheet given to children after their immunisation to do while they’re waiting in the observation area. </a:t>
            </a:r>
          </a:p>
          <a:p>
            <a:pPr algn="ctr"/>
            <a:endParaRPr lang="en-NZ" dirty="0">
              <a:latin typeface="Segoe UI" panose="020B0502040204020203" pitchFamily="34" charset="0"/>
              <a:cs typeface="Segoe UI" panose="020B0502040204020203" pitchFamily="34" charset="0"/>
            </a:endParaRPr>
          </a:p>
          <a:p>
            <a:pPr algn="ctr"/>
            <a:r>
              <a:rPr lang="en-NZ" dirty="0" smtClean="0">
                <a:latin typeface="Segoe UI" panose="020B0502040204020203" pitchFamily="34" charset="0"/>
                <a:cs typeface="Segoe UI" panose="020B0502040204020203" pitchFamily="34" charset="0"/>
              </a:rPr>
              <a:t>Also can be available in the </a:t>
            </a:r>
            <a:r>
              <a:rPr lang="en-NZ" dirty="0" err="1" smtClean="0">
                <a:latin typeface="Segoe UI" panose="020B0502040204020203" pitchFamily="34" charset="0"/>
                <a:cs typeface="Segoe UI" panose="020B0502040204020203" pitchFamily="34" charset="0"/>
              </a:rPr>
              <a:t>Wh</a:t>
            </a:r>
            <a:r>
              <a:rPr lang="en-NZ" dirty="0" err="1"/>
              <a:t>ā</a:t>
            </a:r>
            <a:r>
              <a:rPr lang="en-NZ" dirty="0" err="1" smtClean="0">
                <a:latin typeface="Segoe UI" panose="020B0502040204020203" pitchFamily="34" charset="0"/>
                <a:cs typeface="Segoe UI" panose="020B0502040204020203" pitchFamily="34" charset="0"/>
              </a:rPr>
              <a:t>nau</a:t>
            </a:r>
            <a:r>
              <a:rPr lang="en-NZ" dirty="0" smtClean="0">
                <a:latin typeface="Segoe UI" panose="020B0502040204020203" pitchFamily="34" charset="0"/>
                <a:cs typeface="Segoe UI" panose="020B0502040204020203" pitchFamily="34" charset="0"/>
              </a:rPr>
              <a:t> Waiting Area for other children.</a:t>
            </a:r>
            <a:endParaRPr lang="en-NZ"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582" y="0"/>
            <a:ext cx="5144713" cy="36385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429" y="3388581"/>
            <a:ext cx="4905571" cy="3469419"/>
          </a:xfrm>
          <a:prstGeom prst="rect">
            <a:avLst/>
          </a:prstGeom>
        </p:spPr>
      </p:pic>
    </p:spTree>
    <p:extLst>
      <p:ext uri="{BB962C8B-B14F-4D97-AF65-F5344CB8AC3E}">
        <p14:creationId xmlns:p14="http://schemas.microsoft.com/office/powerpoint/2010/main" val="407091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833570" y="3743325"/>
            <a:ext cx="4534360" cy="2862322"/>
          </a:xfrm>
          <a:prstGeom prst="rect">
            <a:avLst/>
          </a:prstGeom>
          <a:noFill/>
        </p:spPr>
        <p:txBody>
          <a:bodyPr wrap="square" rtlCol="0">
            <a:spAutoFit/>
          </a:bodyPr>
          <a:lstStyle/>
          <a:p>
            <a:pPr algn="ctr"/>
            <a:r>
              <a:rPr lang="en-NZ" b="1" dirty="0" smtClean="0">
                <a:latin typeface="Segoe UI" panose="020B0502040204020203" pitchFamily="34" charset="0"/>
                <a:cs typeface="Segoe UI" panose="020B0502040204020203" pitchFamily="34" charset="0"/>
              </a:rPr>
              <a:t>Large Format Decoration Decals</a:t>
            </a:r>
          </a:p>
          <a:p>
            <a:pPr algn="ctr"/>
            <a:endParaRPr lang="en-NZ" dirty="0"/>
          </a:p>
          <a:p>
            <a:pPr algn="ctr"/>
            <a:r>
              <a:rPr lang="en-NZ" dirty="0" smtClean="0">
                <a:latin typeface="Segoe UI" panose="020B0502040204020203" pitchFamily="34" charset="0"/>
                <a:cs typeface="Segoe UI" panose="020B0502040204020203" pitchFamily="34" charset="0"/>
              </a:rPr>
              <a:t>A0 printed decal sheet with multiple stickers that can be used to decorate existing vaccination booths and walls with </a:t>
            </a:r>
            <a:r>
              <a:rPr lang="en-NZ" dirty="0" err="1" smtClean="0">
                <a:latin typeface="Segoe UI" panose="020B0502040204020203" pitchFamily="34" charset="0"/>
                <a:cs typeface="Segoe UI" panose="020B0502040204020203" pitchFamily="34" charset="0"/>
              </a:rPr>
              <a:t>Tamariki</a:t>
            </a:r>
            <a:r>
              <a:rPr lang="en-NZ" dirty="0" smtClean="0">
                <a:latin typeface="Segoe UI" panose="020B0502040204020203" pitchFamily="34" charset="0"/>
                <a:cs typeface="Segoe UI" panose="020B0502040204020203" pitchFamily="34" charset="0"/>
              </a:rPr>
              <a:t> Time branding to help kids feel that the space is made for them. </a:t>
            </a:r>
          </a:p>
          <a:p>
            <a:pPr algn="ctr"/>
            <a:endParaRPr lang="en-NZ" dirty="0">
              <a:latin typeface="Segoe UI" panose="020B0502040204020203" pitchFamily="34" charset="0"/>
              <a:cs typeface="Segoe UI" panose="020B0502040204020203" pitchFamily="34" charset="0"/>
            </a:endParaRPr>
          </a:p>
          <a:p>
            <a:pPr algn="ctr"/>
            <a:r>
              <a:rPr lang="en-NZ" dirty="0" smtClean="0">
                <a:latin typeface="Segoe UI" panose="020B0502040204020203" pitchFamily="34" charset="0"/>
                <a:cs typeface="Segoe UI" panose="020B0502040204020203" pitchFamily="34" charset="0"/>
              </a:rPr>
              <a:t>We have stuck these up at “kid height” on entryways and info desks. </a:t>
            </a:r>
            <a:endParaRPr lang="en-NZ"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601" y="0"/>
            <a:ext cx="4843797" cy="6858000"/>
          </a:xfrm>
          <a:prstGeom prst="rect">
            <a:avLst/>
          </a:prstGeom>
        </p:spPr>
      </p:pic>
    </p:spTree>
    <p:extLst>
      <p:ext uri="{BB962C8B-B14F-4D97-AF65-F5344CB8AC3E}">
        <p14:creationId xmlns:p14="http://schemas.microsoft.com/office/powerpoint/2010/main" val="42346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441" y="628649"/>
            <a:ext cx="3492618" cy="2905125"/>
          </a:xfrm>
          <a:prstGeom prst="rect">
            <a:avLst/>
          </a:prstGeom>
        </p:spPr>
      </p:pic>
      <p:sp>
        <p:nvSpPr>
          <p:cNvPr id="7" name="TextBox 6"/>
          <p:cNvSpPr txBox="1"/>
          <p:nvPr/>
        </p:nvSpPr>
        <p:spPr>
          <a:xfrm>
            <a:off x="626335" y="3600449"/>
            <a:ext cx="4948830" cy="3139321"/>
          </a:xfrm>
          <a:prstGeom prst="rect">
            <a:avLst/>
          </a:prstGeom>
          <a:noFill/>
        </p:spPr>
        <p:txBody>
          <a:bodyPr wrap="square" rtlCol="0">
            <a:spAutoFit/>
          </a:bodyPr>
          <a:lstStyle/>
          <a:p>
            <a:pPr algn="ctr"/>
            <a:r>
              <a:rPr lang="en-NZ" b="1" dirty="0" smtClean="0">
                <a:latin typeface="Segoe UI" panose="020B0502040204020203" pitchFamily="34" charset="0"/>
                <a:cs typeface="Segoe UI" panose="020B0502040204020203" pitchFamily="34" charset="0"/>
              </a:rPr>
              <a:t>A4 </a:t>
            </a:r>
            <a:r>
              <a:rPr lang="en-NZ" b="1" dirty="0" err="1" smtClean="0">
                <a:latin typeface="Segoe UI" panose="020B0502040204020203" pitchFamily="34" charset="0"/>
                <a:cs typeface="Segoe UI" panose="020B0502040204020203" pitchFamily="34" charset="0"/>
              </a:rPr>
              <a:t>Tamariki</a:t>
            </a:r>
            <a:r>
              <a:rPr lang="en-NZ" b="1" dirty="0" smtClean="0">
                <a:latin typeface="Segoe UI" panose="020B0502040204020203" pitchFamily="34" charset="0"/>
                <a:cs typeface="Segoe UI" panose="020B0502040204020203" pitchFamily="34" charset="0"/>
              </a:rPr>
              <a:t> Time Folder</a:t>
            </a:r>
          </a:p>
          <a:p>
            <a:pPr algn="ctr"/>
            <a:endParaRPr lang="en-NZ" dirty="0"/>
          </a:p>
          <a:p>
            <a:pPr algn="ctr"/>
            <a:r>
              <a:rPr lang="en-NZ" dirty="0" smtClean="0">
                <a:latin typeface="Segoe UI" panose="020B0502040204020203" pitchFamily="34" charset="0"/>
                <a:cs typeface="Segoe UI" panose="020B0502040204020203" pitchFamily="34" charset="0"/>
              </a:rPr>
              <a:t>Open pocket folder that allows us to give parents information pertaining to the COVID-19 immunisation (for parents who have come to outreach events looking for info to help make their decision). </a:t>
            </a:r>
          </a:p>
          <a:p>
            <a:pPr algn="ctr"/>
            <a:endParaRPr lang="en-NZ" dirty="0">
              <a:latin typeface="Segoe UI" panose="020B0502040204020203" pitchFamily="34" charset="0"/>
              <a:cs typeface="Segoe UI" panose="020B0502040204020203" pitchFamily="34" charset="0"/>
            </a:endParaRPr>
          </a:p>
          <a:p>
            <a:pPr algn="ctr"/>
            <a:r>
              <a:rPr lang="en-NZ" dirty="0" smtClean="0">
                <a:latin typeface="Segoe UI" panose="020B0502040204020203" pitchFamily="34" charset="0"/>
                <a:cs typeface="Segoe UI" panose="020B0502040204020203" pitchFamily="34" charset="0"/>
              </a:rPr>
              <a:t>Open pocket allows for our provider partners to put in other health and wellbeing info alongside the COVID-19 info. </a:t>
            </a:r>
            <a:endParaRPr lang="en-NZ"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165" y="1381343"/>
            <a:ext cx="6452533" cy="4752757"/>
          </a:xfrm>
          <a:prstGeom prst="rect">
            <a:avLst/>
          </a:prstGeom>
        </p:spPr>
      </p:pic>
    </p:spTree>
    <p:extLst>
      <p:ext uri="{BB962C8B-B14F-4D97-AF65-F5344CB8AC3E}">
        <p14:creationId xmlns:p14="http://schemas.microsoft.com/office/powerpoint/2010/main" val="26970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330</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Vargo (ADHB)</dc:creator>
  <cp:lastModifiedBy>Jeremy Vargo (ADHB)</cp:lastModifiedBy>
  <cp:revision>6</cp:revision>
  <dcterms:created xsi:type="dcterms:W3CDTF">2022-01-17T03:54:56Z</dcterms:created>
  <dcterms:modified xsi:type="dcterms:W3CDTF">2022-01-17T21:43:15Z</dcterms:modified>
</cp:coreProperties>
</file>